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BDD"/>
    <a:srgbClr val="FFFDE8"/>
    <a:srgbClr val="5C7D46"/>
    <a:srgbClr val="638D00"/>
    <a:srgbClr val="16385B"/>
    <a:srgbClr val="39A543"/>
    <a:srgbClr val="007936"/>
    <a:srgbClr val="B7E7C7"/>
    <a:srgbClr val="FFFBD1"/>
    <a:srgbClr val="FFF7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33" d="100"/>
          <a:sy n="33" d="100"/>
        </p:scale>
        <p:origin x="466" y="19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04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22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77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20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90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413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38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3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67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54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31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870DF-AF36-4934-A9ED-D899150D929A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77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Texto&#10;&#10;O conteúdo gerado por IA pode estar incorreto.">
            <a:extLst>
              <a:ext uri="{FF2B5EF4-FFF2-40B4-BE49-F238E27FC236}">
                <a16:creationId xmlns:a16="http://schemas.microsoft.com/office/drawing/2014/main" id="{6C2D54CE-13C4-C612-0FEC-01D046FD25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5643762"/>
          </a:xfrm>
          <a:prstGeom prst="rect">
            <a:avLst/>
          </a:prstGeo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0253581D-369D-C9F8-CEC2-AE4FC131BBAB}"/>
              </a:ext>
            </a:extLst>
          </p:cNvPr>
          <p:cNvSpPr/>
          <p:nvPr/>
        </p:nvSpPr>
        <p:spPr>
          <a:xfrm>
            <a:off x="21992492" y="914781"/>
            <a:ext cx="9840094" cy="3282081"/>
          </a:xfrm>
          <a:prstGeom prst="roundRect">
            <a:avLst/>
          </a:prstGeom>
          <a:solidFill>
            <a:srgbClr val="DFEBDD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6" y="10357759"/>
            <a:ext cx="27539395" cy="1504022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EE577C1-6A05-0160-122C-C61A21CFC986}"/>
              </a:ext>
            </a:extLst>
          </p:cNvPr>
          <p:cNvSpPr/>
          <p:nvPr/>
        </p:nvSpPr>
        <p:spPr>
          <a:xfrm>
            <a:off x="0" y="42428160"/>
            <a:ext cx="32399288" cy="772478"/>
          </a:xfrm>
          <a:prstGeom prst="rect">
            <a:avLst/>
          </a:prstGeom>
          <a:solidFill>
            <a:srgbClr val="5C7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Google Shape;88;p13">
            <a:extLst>
              <a:ext uri="{FF2B5EF4-FFF2-40B4-BE49-F238E27FC236}">
                <a16:creationId xmlns:a16="http://schemas.microsoft.com/office/drawing/2014/main" id="{39404867-2E34-95AF-A4A8-7B12C45AEBAB}"/>
              </a:ext>
            </a:extLst>
          </p:cNvPr>
          <p:cNvSpPr txBox="1"/>
          <p:nvPr/>
        </p:nvSpPr>
        <p:spPr>
          <a:xfrm>
            <a:off x="22273846" y="914781"/>
            <a:ext cx="9558740" cy="3282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INSERIR O LOGO INSTITUCIONAL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 deletar este quadro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3486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8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ASSOCIACAO BRASILEIRA DE TECNOLOGIA</cp:lastModifiedBy>
  <cp:revision>17</cp:revision>
  <dcterms:created xsi:type="dcterms:W3CDTF">2018-01-16T13:32:17Z</dcterms:created>
  <dcterms:modified xsi:type="dcterms:W3CDTF">2026-01-19T19:13:01Z</dcterms:modified>
</cp:coreProperties>
</file>