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9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08864" y="221758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Fundamentação/Introdução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811680" y="1499438"/>
            <a:ext cx="328696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Autor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Principal¹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Coautor1²;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Coautor³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...</a:t>
            </a:r>
            <a:br>
              <a:rPr lang="pt-BR" sz="10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1.Instituição1; 2. Instituição2 ; 3. Instituição3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...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2812028" y="1184277"/>
            <a:ext cx="1286264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Título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4452697"/>
            <a:ext cx="3165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48283" y="3977656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52146"/>
            <a:ext cx="3084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>
                <a:latin typeface="Open Sans"/>
                <a:ea typeface="Open Sans"/>
                <a:cs typeface="Open Sans"/>
                <a:sym typeface="Open Sans"/>
              </a:rPr>
              <a:t>ut </a:t>
            </a:r>
            <a:r>
              <a:rPr lang="pt-BR" sz="800" smtClean="0">
                <a:latin typeface="Open Sans"/>
                <a:ea typeface="Open Sans"/>
                <a:cs typeface="Open Sans"/>
                <a:sym typeface="Open Sans"/>
              </a:rPr>
              <a:t>laoreet dolore magna aliquam erat volutpat. Ut wisi enim ad minim veniam, 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-474210" y="5684410"/>
            <a:ext cx="2529340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Descrição do Caso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628301"/>
            <a:ext cx="3110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207935" y="2192435"/>
            <a:ext cx="2502488" cy="13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Delineamento/Métodos</a:t>
            </a:r>
            <a:endParaRPr lang="pt-BR" sz="1400" b="1" dirty="0" smtClean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52633" y="6178036"/>
            <a:ext cx="3118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68047" y="6186865"/>
            <a:ext cx="3178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337599" y="5705302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4" name="Retângulo 43"/>
          <p:cNvSpPr/>
          <p:nvPr/>
        </p:nvSpPr>
        <p:spPr>
          <a:xfrm>
            <a:off x="354702" y="4360299"/>
            <a:ext cx="285323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6047232"/>
            <a:ext cx="2692744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558649"/>
            <a:ext cx="249229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6047231"/>
            <a:ext cx="2814532" cy="457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hape 97"/>
          <p:cNvSpPr txBox="1"/>
          <p:nvPr/>
        </p:nvSpPr>
        <p:spPr>
          <a:xfrm>
            <a:off x="3561561" y="8097263"/>
            <a:ext cx="2840479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/>
              <a:t>No mínimo três referências de acordo com as normas da ABNT vigentes.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endParaRPr lang="pt-BR" sz="8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b="1" dirty="0"/>
              <a:t>Apoio financeiro: OPCIONAL</a:t>
            </a: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533086" y="7531608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606953" y="7884831"/>
            <a:ext cx="2692744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90" y="7527614"/>
            <a:ext cx="1365868" cy="136586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199" y="4127202"/>
            <a:ext cx="1841434" cy="108046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825" y="120761"/>
            <a:ext cx="2819805" cy="889690"/>
          </a:xfrm>
          <a:prstGeom prst="rect">
            <a:avLst/>
          </a:prstGeom>
        </p:spPr>
      </p:pic>
      <p:sp>
        <p:nvSpPr>
          <p:cNvPr id="41" name="Retângulo 40"/>
          <p:cNvSpPr/>
          <p:nvPr/>
        </p:nvSpPr>
        <p:spPr>
          <a:xfrm>
            <a:off x="286348" y="2558649"/>
            <a:ext cx="2533979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490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Attitude Eventos</cp:lastModifiedBy>
  <cp:revision>17</cp:revision>
  <dcterms:created xsi:type="dcterms:W3CDTF">2019-11-28T18:07:22Z</dcterms:created>
  <dcterms:modified xsi:type="dcterms:W3CDTF">2024-11-12T13:11:09Z</dcterms:modified>
</cp:coreProperties>
</file>