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6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9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4294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105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3584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400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930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711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6361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1676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267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459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732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8EEA-50A2-4AF5-B026-BBE85321CA9F}" type="datetimeFigureOut">
              <a:rPr lang="pt-BR" smtClean="0"/>
              <a:t>12/11/2024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73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55;p13"/>
          <p:cNvSpPr txBox="1"/>
          <p:nvPr/>
        </p:nvSpPr>
        <p:spPr>
          <a:xfrm>
            <a:off x="208864" y="2217589"/>
            <a:ext cx="2507584" cy="466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 dirty="0" smtClean="0">
                <a:solidFill>
                  <a:srgbClr val="074774"/>
                </a:solidFill>
                <a:latin typeface="Lato"/>
                <a:ea typeface="Lato"/>
                <a:cs typeface="Lato"/>
                <a:sym typeface="Lato"/>
              </a:rPr>
              <a:t>Fundamentação/Introdução</a:t>
            </a:r>
          </a:p>
        </p:txBody>
      </p:sp>
      <p:sp>
        <p:nvSpPr>
          <p:cNvPr id="22" name="Google Shape;56;p13"/>
          <p:cNvSpPr txBox="1"/>
          <p:nvPr/>
        </p:nvSpPr>
        <p:spPr>
          <a:xfrm>
            <a:off x="1811680" y="1499438"/>
            <a:ext cx="3286962" cy="612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dirty="0">
                <a:latin typeface="Open Sans"/>
                <a:ea typeface="Open Sans"/>
                <a:cs typeface="Open Sans"/>
                <a:sym typeface="Open Sans"/>
              </a:rPr>
              <a:t>Autor </a:t>
            </a:r>
            <a:r>
              <a:rPr lang="pt-BR" sz="1000" dirty="0" err="1">
                <a:latin typeface="Open Sans"/>
                <a:ea typeface="Open Sans"/>
                <a:cs typeface="Open Sans"/>
                <a:sym typeface="Open Sans"/>
              </a:rPr>
              <a:t>Principal¹</a:t>
            </a:r>
            <a:r>
              <a:rPr lang="pt-BR" sz="1000" dirty="0">
                <a:latin typeface="Open Sans"/>
                <a:ea typeface="Open Sans"/>
                <a:cs typeface="Open Sans"/>
                <a:sym typeface="Open Sans"/>
              </a:rPr>
              <a:t>; Coautor1²; </a:t>
            </a:r>
            <a:r>
              <a:rPr lang="pt-BR" sz="1000" dirty="0" err="1">
                <a:latin typeface="Open Sans"/>
                <a:ea typeface="Open Sans"/>
                <a:cs typeface="Open Sans"/>
                <a:sym typeface="Open Sans"/>
              </a:rPr>
              <a:t>Coautor³</a:t>
            </a:r>
            <a:r>
              <a:rPr lang="pt-BR" sz="1000" dirty="0">
                <a:latin typeface="Open Sans"/>
                <a:ea typeface="Open Sans"/>
                <a:cs typeface="Open Sans"/>
                <a:sym typeface="Open Sans"/>
              </a:rPr>
              <a:t>...</a:t>
            </a:r>
            <a:br>
              <a:rPr lang="pt-BR" sz="1000" dirty="0">
                <a:latin typeface="Open Sans"/>
                <a:ea typeface="Open Sans"/>
                <a:cs typeface="Open Sans"/>
                <a:sym typeface="Open Sans"/>
              </a:rPr>
            </a:br>
            <a:r>
              <a:rPr lang="pt-BR" sz="1000" dirty="0">
                <a:latin typeface="Open Sans"/>
                <a:ea typeface="Open Sans"/>
                <a:cs typeface="Open Sans"/>
                <a:sym typeface="Open Sans"/>
              </a:rPr>
              <a:t>1.Instituição1; 2. Instituição2 ; 3. Instituição3</a:t>
            </a:r>
            <a:r>
              <a:rPr lang="pt-BR" sz="1000" dirty="0" smtClean="0">
                <a:latin typeface="Open Sans"/>
                <a:ea typeface="Open Sans"/>
                <a:cs typeface="Open Sans"/>
                <a:sym typeface="Open Sans"/>
              </a:rPr>
              <a:t>...</a:t>
            </a:r>
            <a:endParaRPr sz="10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" name="Google Shape;55;p13"/>
          <p:cNvSpPr txBox="1"/>
          <p:nvPr/>
        </p:nvSpPr>
        <p:spPr>
          <a:xfrm>
            <a:off x="2812028" y="1184277"/>
            <a:ext cx="1286264" cy="315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 dirty="0" smtClean="0">
                <a:solidFill>
                  <a:srgbClr val="074774"/>
                </a:solidFill>
                <a:latin typeface="Lato"/>
                <a:ea typeface="Lato"/>
                <a:cs typeface="Lato"/>
                <a:sym typeface="Lato"/>
              </a:rPr>
              <a:t>Título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248283" y="4452697"/>
            <a:ext cx="31653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Lorem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ipsum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sit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consectetuer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adipiscing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elit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sed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diam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nonummy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nibh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euismod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tincidunt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ut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laoreet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magna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aliquam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erat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volutpat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. Ut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wisi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enim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ad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minim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veniam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, quis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nostrud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exerci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tation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ullamcorper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suscipit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lobortis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nisl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ut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aliquip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ex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ea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commodo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consequat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Duis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autem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vel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eum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iriure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in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hendrerit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in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vulputate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velit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esse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molestie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consequat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vel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illum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eu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feugiat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nulla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facilisis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vero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eros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accumsan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iusto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odio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dignissim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qui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blandit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praesent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luptatum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zzril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delenit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augue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duis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te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feugait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nulla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facilisi</a:t>
            </a:r>
            <a:r>
              <a:rPr lang="pt-BR" sz="800" dirty="0" smtClean="0"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lang="pt-BR" sz="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" name="Google Shape;55;p13"/>
          <p:cNvSpPr txBox="1"/>
          <p:nvPr/>
        </p:nvSpPr>
        <p:spPr>
          <a:xfrm>
            <a:off x="248283" y="3977656"/>
            <a:ext cx="1015742" cy="466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 dirty="0" smtClean="0">
                <a:solidFill>
                  <a:srgbClr val="074774"/>
                </a:solidFill>
                <a:latin typeface="Lato"/>
                <a:ea typeface="Lato"/>
                <a:cs typeface="Lato"/>
                <a:sym typeface="Lato"/>
              </a:rPr>
              <a:t>Objetivos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286348" y="2652146"/>
            <a:ext cx="30843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Lorem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ipsum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sit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consectetuer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adipiscing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elit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sed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diam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nonummy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nibh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euismod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tincidunt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>
                <a:latin typeface="Open Sans"/>
                <a:ea typeface="Open Sans"/>
                <a:cs typeface="Open Sans"/>
                <a:sym typeface="Open Sans"/>
              </a:rPr>
              <a:t>ut </a:t>
            </a:r>
            <a:r>
              <a:rPr lang="pt-BR" sz="800" smtClean="0">
                <a:latin typeface="Open Sans"/>
                <a:ea typeface="Open Sans"/>
                <a:cs typeface="Open Sans"/>
                <a:sym typeface="Open Sans"/>
              </a:rPr>
              <a:t>laoreet dolore magna aliquam erat volutpat. Ut wisi enim ad minim veniam, 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quis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nostrud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exerci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tation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ullamcorper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suscipit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lobortis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nisl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ut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aliquip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ex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ea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commodo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consequat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Duis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autem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vel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eum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iriure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in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hendrerit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in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vulputate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velit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esse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molestie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consequat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vel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illum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eu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feugiat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nulla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facilisis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vero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eros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accumsan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iusto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odio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dignissim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qui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blandit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praesent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luptatum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zzril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delenit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augue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duis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te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feugait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nulla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facilisi</a:t>
            </a:r>
            <a:r>
              <a:rPr lang="pt-BR" sz="800" dirty="0" smtClean="0"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lang="pt-BR" sz="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4" name="Google Shape;55;p13"/>
          <p:cNvSpPr txBox="1"/>
          <p:nvPr/>
        </p:nvSpPr>
        <p:spPr>
          <a:xfrm>
            <a:off x="-474210" y="5684410"/>
            <a:ext cx="2529340" cy="466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 dirty="0" smtClean="0">
                <a:solidFill>
                  <a:srgbClr val="074774"/>
                </a:solidFill>
                <a:latin typeface="Lato"/>
                <a:ea typeface="Lato"/>
                <a:cs typeface="Lato"/>
                <a:sym typeface="Lato"/>
              </a:rPr>
              <a:t>Descrição do Caso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3581400" y="2628301"/>
            <a:ext cx="3110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Lorem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ipsum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sit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consectetuer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adipiscing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elit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sed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diam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nonummy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nibh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euismod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tincidunt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ut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laoreet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magna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aliquam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erat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volutpat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. Ut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wisi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enim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ad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minim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veniam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, quis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nostrud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exerci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tation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ullamcorper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suscipit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lobortis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nisl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ut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aliquip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ex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ea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commodo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consequat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Duis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autem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vel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eum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iriure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in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hendrerit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in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vulputate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velit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esse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molestie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consequat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vel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illum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eu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feugiat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nulla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facilisis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vero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eros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accumsan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iusto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odio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dignissim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qui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blandit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praesent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luptatum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zzril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delenit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augue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duis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te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feugait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nulla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facilisi</a:t>
            </a:r>
            <a:r>
              <a:rPr lang="pt-BR" sz="800" dirty="0" smtClean="0"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lang="pt-BR" sz="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6" name="Google Shape;55;p13"/>
          <p:cNvSpPr txBox="1"/>
          <p:nvPr/>
        </p:nvSpPr>
        <p:spPr>
          <a:xfrm>
            <a:off x="3207935" y="2192435"/>
            <a:ext cx="2502488" cy="133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 dirty="0" smtClean="0">
                <a:solidFill>
                  <a:srgbClr val="074774"/>
                </a:solidFill>
                <a:latin typeface="Lato"/>
                <a:ea typeface="Lato"/>
                <a:cs typeface="Lato"/>
                <a:sym typeface="Lato"/>
              </a:rPr>
              <a:t>Delineamento/Métodos</a:t>
            </a:r>
            <a:endParaRPr lang="pt-BR" sz="1400" b="1" dirty="0" smtClean="0">
              <a:solidFill>
                <a:srgbClr val="07477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252633" y="6178036"/>
            <a:ext cx="31180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Lorem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ipsum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sit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consectetuer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adipiscing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elit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sed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diam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nonummy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nibh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euismod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tincidunt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ut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laoreet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magna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aliquam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erat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volutpat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. Ut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wisi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enim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ad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minim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veniam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, quis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nostrud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exerci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tation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ullamcorper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suscipit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lobortis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nisl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ut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aliquip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ex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ea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commodo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consequat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Duis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autem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vel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eum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iriure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in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hendrerit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in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vulputate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velit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esse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molestie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consequat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vel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illum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eu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feugiat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nulla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facilisis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vero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eros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accumsan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iusto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odio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dignissim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qui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blandit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praesent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luptatum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zzril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delenit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augue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duis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te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feugait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nulla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facilisi</a:t>
            </a:r>
            <a:r>
              <a:rPr lang="pt-BR" sz="800" dirty="0" smtClean="0"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lang="pt-BR" sz="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3468047" y="6186865"/>
            <a:ext cx="31780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Lorem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ipsum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sit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amet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consectetuer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adipiscing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elit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sed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diam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nonummy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nibh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euismod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tincidunt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ut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laoreet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magna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aliquam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erat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volutpat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. Ut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wisi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enim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ad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minim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veniam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, quis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nostrud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exerci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tation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ullamcorper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suscipit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lobortis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nisl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ut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aliquip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ex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ea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commodo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consequat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.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Duis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autem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vel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eum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iriure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in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hendrerit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in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vulputate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velit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esse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molestie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consequat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vel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illum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eu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feugiat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nulla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facilisis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vero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eros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accumsan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et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iusto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odio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dignissim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qui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blandit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praesent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luptatum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zzril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delenit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augue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duis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dolore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te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feugait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nulla</a:t>
            </a:r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pt-BR" sz="800" dirty="0" err="1">
                <a:latin typeface="Open Sans"/>
                <a:ea typeface="Open Sans"/>
                <a:cs typeface="Open Sans"/>
                <a:sym typeface="Open Sans"/>
              </a:rPr>
              <a:t>facilisi</a:t>
            </a:r>
            <a:r>
              <a:rPr lang="pt-BR" sz="800" dirty="0" smtClean="0"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lang="pt-BR" sz="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9" name="Google Shape;55;p13"/>
          <p:cNvSpPr txBox="1"/>
          <p:nvPr/>
        </p:nvSpPr>
        <p:spPr>
          <a:xfrm>
            <a:off x="3337599" y="5705302"/>
            <a:ext cx="3193383" cy="466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 dirty="0" smtClean="0">
                <a:solidFill>
                  <a:srgbClr val="074774"/>
                </a:solidFill>
                <a:latin typeface="Lato"/>
                <a:ea typeface="Lato"/>
                <a:cs typeface="Lato"/>
                <a:sym typeface="Lato"/>
              </a:rPr>
              <a:t>Conclusões/Considerações Finais</a:t>
            </a:r>
          </a:p>
        </p:txBody>
      </p:sp>
      <p:sp>
        <p:nvSpPr>
          <p:cNvPr id="44" name="Retângulo 43"/>
          <p:cNvSpPr/>
          <p:nvPr/>
        </p:nvSpPr>
        <p:spPr>
          <a:xfrm>
            <a:off x="354702" y="4360299"/>
            <a:ext cx="2853233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Retângulo 46"/>
          <p:cNvSpPr/>
          <p:nvPr/>
        </p:nvSpPr>
        <p:spPr>
          <a:xfrm flipV="1">
            <a:off x="3561561" y="6047232"/>
            <a:ext cx="2692744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Retângulo 47"/>
          <p:cNvSpPr/>
          <p:nvPr/>
        </p:nvSpPr>
        <p:spPr>
          <a:xfrm flipV="1">
            <a:off x="3661788" y="2558649"/>
            <a:ext cx="249229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Retângulo 48"/>
          <p:cNvSpPr/>
          <p:nvPr/>
        </p:nvSpPr>
        <p:spPr>
          <a:xfrm>
            <a:off x="341623" y="6047231"/>
            <a:ext cx="2814532" cy="457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Shape 97"/>
          <p:cNvSpPr txBox="1"/>
          <p:nvPr/>
        </p:nvSpPr>
        <p:spPr>
          <a:xfrm>
            <a:off x="3561561" y="8097263"/>
            <a:ext cx="2840479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>
              <a:buClr>
                <a:schemeClr val="dk1"/>
              </a:buClr>
              <a:buSzPts val="4500"/>
            </a:pPr>
            <a:r>
              <a:rPr lang="pt-BR" sz="800" dirty="0"/>
              <a:t>No mínimo três referências de acordo com as normas da ABNT vigentes.</a:t>
            </a:r>
            <a:r>
              <a:rPr lang="pt-BR" sz="800" dirty="0">
                <a:solidFill>
                  <a:schemeClr val="dk1"/>
                </a:solidFill>
                <a:sym typeface="Arial"/>
              </a:rPr>
              <a:t> </a:t>
            </a:r>
            <a:endParaRPr lang="pt-BR" sz="800" dirty="0" smtClean="0">
              <a:solidFill>
                <a:schemeClr val="dk1"/>
              </a:solidFill>
              <a:sym typeface="Arial"/>
            </a:endParaRPr>
          </a:p>
          <a:p>
            <a:pPr algn="just">
              <a:buClr>
                <a:schemeClr val="dk1"/>
              </a:buClr>
              <a:buSzPts val="4500"/>
            </a:pPr>
            <a:endParaRPr lang="pt-BR" sz="800" dirty="0">
              <a:solidFill>
                <a:schemeClr val="dk1"/>
              </a:solidFill>
              <a:sym typeface="Arial"/>
            </a:endParaRPr>
          </a:p>
          <a:p>
            <a:pPr algn="just">
              <a:buClr>
                <a:schemeClr val="dk1"/>
              </a:buClr>
              <a:buSzPts val="4500"/>
            </a:pPr>
            <a:r>
              <a:rPr lang="pt-BR" sz="800" b="1" dirty="0"/>
              <a:t>Apoio financeiro: OPCIONAL</a:t>
            </a:r>
            <a:endParaRPr lang="pt-BR" sz="800" dirty="0"/>
          </a:p>
        </p:txBody>
      </p:sp>
      <p:sp>
        <p:nvSpPr>
          <p:cNvPr id="50" name="Google Shape;55;p13"/>
          <p:cNvSpPr txBox="1"/>
          <p:nvPr/>
        </p:nvSpPr>
        <p:spPr>
          <a:xfrm>
            <a:off x="3533086" y="7531608"/>
            <a:ext cx="2416862" cy="351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 dirty="0" smtClean="0">
                <a:solidFill>
                  <a:srgbClr val="074774"/>
                </a:solidFill>
                <a:latin typeface="Lato"/>
                <a:ea typeface="Lato"/>
                <a:cs typeface="Lato"/>
                <a:sym typeface="Lato"/>
              </a:rPr>
              <a:t>Referências Bibliográficas</a:t>
            </a:r>
          </a:p>
        </p:txBody>
      </p:sp>
      <p:sp>
        <p:nvSpPr>
          <p:cNvPr id="51" name="Retângulo 50"/>
          <p:cNvSpPr/>
          <p:nvPr/>
        </p:nvSpPr>
        <p:spPr>
          <a:xfrm flipV="1">
            <a:off x="3606953" y="7884831"/>
            <a:ext cx="2692744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190" y="7527614"/>
            <a:ext cx="1365868" cy="136586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6199" y="4127202"/>
            <a:ext cx="1841434" cy="108046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825" y="120761"/>
            <a:ext cx="2819805" cy="889690"/>
          </a:xfrm>
          <a:prstGeom prst="rect">
            <a:avLst/>
          </a:prstGeom>
        </p:spPr>
      </p:pic>
      <p:sp>
        <p:nvSpPr>
          <p:cNvPr id="41" name="Retângulo 40"/>
          <p:cNvSpPr/>
          <p:nvPr/>
        </p:nvSpPr>
        <p:spPr>
          <a:xfrm>
            <a:off x="286348" y="2558649"/>
            <a:ext cx="2533979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417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490</Words>
  <Application>Microsoft Office PowerPoint</Application>
  <PresentationFormat>Apresentação na tela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Open Sans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Attitude Eventos</cp:lastModifiedBy>
  <cp:revision>17</cp:revision>
  <dcterms:created xsi:type="dcterms:W3CDTF">2019-11-28T18:07:22Z</dcterms:created>
  <dcterms:modified xsi:type="dcterms:W3CDTF">2024-11-12T13:11:09Z</dcterms:modified>
</cp:coreProperties>
</file>