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3716000" cy="243713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2" d="100"/>
          <a:sy n="22" d="100"/>
        </p:scale>
        <p:origin x="29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3988546"/>
            <a:ext cx="11658600" cy="8484823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12800576"/>
            <a:ext cx="10287000" cy="5884088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625A-6A59-4D0B-AAA1-4F95DC82F859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83CB3-30C0-431C-8048-D9EA7A85465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8615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625A-6A59-4D0B-AAA1-4F95DC82F859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83CB3-30C0-431C-8048-D9EA7A85465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934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1297546"/>
            <a:ext cx="2957513" cy="20653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1297546"/>
            <a:ext cx="8701088" cy="20653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625A-6A59-4D0B-AAA1-4F95DC82F859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83CB3-30C0-431C-8048-D9EA7A85465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625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625A-6A59-4D0B-AAA1-4F95DC82F859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83CB3-30C0-431C-8048-D9EA7A85465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4186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6075908"/>
            <a:ext cx="11830050" cy="10137782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6309597"/>
            <a:ext cx="11830050" cy="5331220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625A-6A59-4D0B-AAA1-4F95DC82F859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83CB3-30C0-431C-8048-D9EA7A85465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0907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6487730"/>
            <a:ext cx="5829300" cy="154633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6487730"/>
            <a:ext cx="5829300" cy="154633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625A-6A59-4D0B-AAA1-4F95DC82F859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83CB3-30C0-431C-8048-D9EA7A85465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3055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297551"/>
            <a:ext cx="11830050" cy="47106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5974355"/>
            <a:ext cx="5802510" cy="292793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8902294"/>
            <a:ext cx="5802510" cy="130939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5974355"/>
            <a:ext cx="5831087" cy="292793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8902294"/>
            <a:ext cx="5831087" cy="130939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625A-6A59-4D0B-AAA1-4F95DC82F859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83CB3-30C0-431C-8048-D9EA7A85465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0009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625A-6A59-4D0B-AAA1-4F95DC82F859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83CB3-30C0-431C-8048-D9EA7A85465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7356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625A-6A59-4D0B-AAA1-4F95DC82F859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83CB3-30C0-431C-8048-D9EA7A85465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4788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4753"/>
            <a:ext cx="4423767" cy="568663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3509021"/>
            <a:ext cx="6943725" cy="17319419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1390"/>
            <a:ext cx="4423767" cy="1354525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625A-6A59-4D0B-AAA1-4F95DC82F859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83CB3-30C0-431C-8048-D9EA7A85465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7621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4753"/>
            <a:ext cx="4423767" cy="568663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3509021"/>
            <a:ext cx="6943725" cy="17319419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1390"/>
            <a:ext cx="4423767" cy="1354525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625A-6A59-4D0B-AAA1-4F95DC82F859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83CB3-30C0-431C-8048-D9EA7A85465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3779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1297551"/>
            <a:ext cx="11830050" cy="4710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6487730"/>
            <a:ext cx="11830050" cy="15463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22588590"/>
            <a:ext cx="3086100" cy="12975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C2625A-6A59-4D0B-AAA1-4F95DC82F859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22588590"/>
            <a:ext cx="4629150" cy="12975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22588590"/>
            <a:ext cx="3086100" cy="12975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D83CB3-30C0-431C-8048-D9EA7A854657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7605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green background with white text and green squares&#10;&#10;AI-generated content may be incorrect.">
            <a:extLst>
              <a:ext uri="{FF2B5EF4-FFF2-40B4-BE49-F238E27FC236}">
                <a16:creationId xmlns:a16="http://schemas.microsoft.com/office/drawing/2014/main" id="{E0B569C3-2AA7-4C09-54A7-1305818EE2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524" y="-18073"/>
            <a:ext cx="12190476" cy="6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354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14511-D283-230E-6CF7-927E3E583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head in a green circle&#10;&#10;AI-generated content may be incorrect.">
            <a:extLst>
              <a:ext uri="{FF2B5EF4-FFF2-40B4-BE49-F238E27FC236}">
                <a16:creationId xmlns:a16="http://schemas.microsoft.com/office/drawing/2014/main" id="{D2F4A93D-AEC7-260E-2DD2-C74EACD9F3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0" y="0"/>
            <a:ext cx="4017442" cy="5021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881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Cileide Zanotti</dc:creator>
  <cp:lastModifiedBy>Cileide Zanotti</cp:lastModifiedBy>
  <cp:revision>1</cp:revision>
  <dcterms:created xsi:type="dcterms:W3CDTF">2025-08-14T11:28:09Z</dcterms:created>
  <dcterms:modified xsi:type="dcterms:W3CDTF">2025-08-14T11:31:59Z</dcterms:modified>
</cp:coreProperties>
</file>