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E2E346-EFD3-44FC-A550-B8E5CEF1FABD}" v="6" dt="2025-08-14T11:15:34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5" d="100"/>
          <a:sy n="75" d="100"/>
        </p:scale>
        <p:origin x="7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leide Zanotti" userId="297de0df8775ffc1" providerId="LiveId" clId="{9AE2E346-EFD3-44FC-A550-B8E5CEF1FABD}"/>
    <pc:docChg chg="undo custSel modSld">
      <pc:chgData name="Cileide Zanotti" userId="297de0df8775ffc1" providerId="LiveId" clId="{9AE2E346-EFD3-44FC-A550-B8E5CEF1FABD}" dt="2025-08-14T11:15:41.733" v="49" actId="478"/>
      <pc:docMkLst>
        <pc:docMk/>
      </pc:docMkLst>
      <pc:sldChg chg="addSp delSp modSp mod">
        <pc:chgData name="Cileide Zanotti" userId="297de0df8775ffc1" providerId="LiveId" clId="{9AE2E346-EFD3-44FC-A550-B8E5CEF1FABD}" dt="2025-08-14T11:15:11.614" v="45" actId="1076"/>
        <pc:sldMkLst>
          <pc:docMk/>
          <pc:sldMk cId="0" sldId="256"/>
        </pc:sldMkLst>
        <pc:spChg chg="mod">
          <ac:chgData name="Cileide Zanotti" userId="297de0df8775ffc1" providerId="LiveId" clId="{9AE2E346-EFD3-44FC-A550-B8E5CEF1FABD}" dt="2025-08-14T11:02:18.342" v="1" actId="1076"/>
          <ac:spMkLst>
            <pc:docMk/>
            <pc:sldMk cId="0" sldId="256"/>
            <ac:spMk id="46" creationId="{00000000-0000-0000-0000-000000000000}"/>
          </ac:spMkLst>
        </pc:spChg>
        <pc:grpChg chg="del">
          <ac:chgData name="Cileide Zanotti" userId="297de0df8775ffc1" providerId="LiveId" clId="{9AE2E346-EFD3-44FC-A550-B8E5CEF1FABD}" dt="2025-08-14T11:02:37.771" v="2" actId="478"/>
          <ac:grpSpMkLst>
            <pc:docMk/>
            <pc:sldMk cId="0" sldId="256"/>
            <ac:grpSpMk id="2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5:18.315" v="31" actId="478"/>
          <ac:grpSpMkLst>
            <pc:docMk/>
            <pc:sldMk cId="0" sldId="256"/>
            <ac:grpSpMk id="66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5:26.157" v="35" actId="478"/>
          <ac:grpSpMkLst>
            <pc:docMk/>
            <pc:sldMk cId="0" sldId="256"/>
            <ac:grpSpMk id="69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5:23.767" v="34" actId="478"/>
          <ac:grpSpMkLst>
            <pc:docMk/>
            <pc:sldMk cId="0" sldId="256"/>
            <ac:grpSpMk id="72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5:19.674" v="32" actId="478"/>
          <ac:grpSpMkLst>
            <pc:docMk/>
            <pc:sldMk cId="0" sldId="256"/>
            <ac:grpSpMk id="75" creationId="{00000000-0000-0000-0000-000000000000}"/>
          </ac:grpSpMkLst>
        </pc:grpChg>
        <pc:picChg chg="add del mod">
          <ac:chgData name="Cileide Zanotti" userId="297de0df8775ffc1" providerId="LiveId" clId="{9AE2E346-EFD3-44FC-A550-B8E5CEF1FABD}" dt="2025-08-14T11:05:40.904" v="38" actId="478"/>
          <ac:picMkLst>
            <pc:docMk/>
            <pc:sldMk cId="0" sldId="256"/>
            <ac:picMk id="79" creationId="{94F19B0F-F38E-B389-74B3-97320857E7C1}"/>
          </ac:picMkLst>
        </pc:picChg>
        <pc:picChg chg="add mod">
          <ac:chgData name="Cileide Zanotti" userId="297de0df8775ffc1" providerId="LiveId" clId="{9AE2E346-EFD3-44FC-A550-B8E5CEF1FABD}" dt="2025-08-14T11:15:11.614" v="45" actId="1076"/>
          <ac:picMkLst>
            <pc:docMk/>
            <pc:sldMk cId="0" sldId="256"/>
            <ac:picMk id="81" creationId="{D2EA6E4B-12EF-9E68-244C-2D001AFAFD0F}"/>
          </ac:picMkLst>
        </pc:picChg>
      </pc:sldChg>
      <pc:sldChg chg="addSp delSp modSp mod">
        <pc:chgData name="Cileide Zanotti" userId="297de0df8775ffc1" providerId="LiveId" clId="{9AE2E346-EFD3-44FC-A550-B8E5CEF1FABD}" dt="2025-08-14T11:15:41.733" v="49" actId="478"/>
        <pc:sldMkLst>
          <pc:docMk/>
          <pc:sldMk cId="0" sldId="257"/>
        </pc:sldMkLst>
        <pc:grpChg chg="del mod">
          <ac:chgData name="Cileide Zanotti" userId="297de0df8775ffc1" providerId="LiveId" clId="{9AE2E346-EFD3-44FC-A550-B8E5CEF1FABD}" dt="2025-08-14T11:04:09.518" v="14" actId="478"/>
          <ac:grpSpMkLst>
            <pc:docMk/>
            <pc:sldMk cId="0" sldId="257"/>
            <ac:grpSpMk id="2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4:11.986" v="16" actId="478"/>
          <ac:grpSpMkLst>
            <pc:docMk/>
            <pc:sldMk cId="0" sldId="257"/>
            <ac:grpSpMk id="5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4:13.330" v="17" actId="478"/>
          <ac:grpSpMkLst>
            <pc:docMk/>
            <pc:sldMk cId="0" sldId="257"/>
            <ac:grpSpMk id="8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4:10.705" v="15" actId="478"/>
          <ac:grpSpMkLst>
            <pc:docMk/>
            <pc:sldMk cId="0" sldId="257"/>
            <ac:grpSpMk id="11" creationId="{00000000-0000-0000-0000-000000000000}"/>
          </ac:grpSpMkLst>
        </pc:grpChg>
        <pc:grpChg chg="del">
          <ac:chgData name="Cileide Zanotti" userId="297de0df8775ffc1" providerId="LiveId" clId="{9AE2E346-EFD3-44FC-A550-B8E5CEF1FABD}" dt="2025-08-14T11:02:41.924" v="3" actId="478"/>
          <ac:grpSpMkLst>
            <pc:docMk/>
            <pc:sldMk cId="0" sldId="257"/>
            <ac:grpSpMk id="14" creationId="{00000000-0000-0000-0000-000000000000}"/>
          </ac:grpSpMkLst>
        </pc:grpChg>
        <pc:picChg chg="add del mod">
          <ac:chgData name="Cileide Zanotti" userId="297de0df8775ffc1" providerId="LiveId" clId="{9AE2E346-EFD3-44FC-A550-B8E5CEF1FABD}" dt="2025-08-14T11:15:41.733" v="49" actId="478"/>
          <ac:picMkLst>
            <pc:docMk/>
            <pc:sldMk cId="0" sldId="257"/>
            <ac:picMk id="3" creationId="{2B28E87C-0F80-4BC1-368A-DAB8A8FCB9F6}"/>
          </ac:picMkLst>
        </pc:picChg>
        <pc:picChg chg="add del mod">
          <ac:chgData name="Cileide Zanotti" userId="297de0df8775ffc1" providerId="LiveId" clId="{9AE2E346-EFD3-44FC-A550-B8E5CEF1FABD}" dt="2025-08-14T11:03:46.690" v="12" actId="478"/>
          <ac:picMkLst>
            <pc:docMk/>
            <pc:sldMk cId="0" sldId="257"/>
            <ac:picMk id="22" creationId="{1CF6655F-9EE6-C990-E805-4A080D21617E}"/>
          </ac:picMkLst>
        </pc:picChg>
        <pc:picChg chg="add del mod">
          <ac:chgData name="Cileide Zanotti" userId="297de0df8775ffc1" providerId="LiveId" clId="{9AE2E346-EFD3-44FC-A550-B8E5CEF1FABD}" dt="2025-08-14T11:04:34.700" v="24" actId="478"/>
          <ac:picMkLst>
            <pc:docMk/>
            <pc:sldMk cId="0" sldId="257"/>
            <ac:picMk id="24" creationId="{18E620A8-EADA-BE7A-813D-DA06EF414790}"/>
          </ac:picMkLst>
        </pc:picChg>
        <pc:picChg chg="add mod">
          <ac:chgData name="Cileide Zanotti" userId="297de0df8775ffc1" providerId="LiveId" clId="{9AE2E346-EFD3-44FC-A550-B8E5CEF1FABD}" dt="2025-08-14T11:15:02.772" v="44" actId="1076"/>
          <ac:picMkLst>
            <pc:docMk/>
            <pc:sldMk cId="0" sldId="257"/>
            <ac:picMk id="26" creationId="{2DC9FB6B-06A3-7415-DAC8-266A990C201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DFF8E-D2DC-48F0-890F-466324BE081C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EAFD8-A53A-47AF-B5BF-802BFC45527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611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EAFD8-A53A-47AF-B5BF-802BFC45527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348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80" descr="A black and green background with white text and green squares&#10;&#10;AI-generated content may be incorrect.">
            <a:extLst>
              <a:ext uri="{FF2B5EF4-FFF2-40B4-BE49-F238E27FC236}">
                <a16:creationId xmlns:a16="http://schemas.microsoft.com/office/drawing/2014/main" id="{D2EA6E4B-12EF-9E68-244C-2D001AFAF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857"/>
            <a:ext cx="12190476" cy="68571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white head in a green circle&#10;&#10;AI-generated content may be incorrect.">
            <a:extLst>
              <a:ext uri="{FF2B5EF4-FFF2-40B4-BE49-F238E27FC236}">
                <a16:creationId xmlns:a16="http://schemas.microsoft.com/office/drawing/2014/main" id="{2DC9FB6B-06A3-7415-DAC8-266A990C20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0" y="0"/>
            <a:ext cx="2011680" cy="2514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</Words>
  <Application>Microsoft Office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Aptos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XXX CBCCP</dc:title>
  <cp:lastModifiedBy>Cileide Zanotti</cp:lastModifiedBy>
  <cp:revision>1</cp:revision>
  <dcterms:created xsi:type="dcterms:W3CDTF">2006-08-16T00:00:00Z</dcterms:created>
  <dcterms:modified xsi:type="dcterms:W3CDTF">2025-08-14T11:15:43Z</dcterms:modified>
  <dc:identifier>DAGijZlIJiQ</dc:identifier>
</cp:coreProperties>
</file>