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9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F5A06E6-4065-A34D-AE4D-61EB72A4EF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883B43A-7635-46A9-9524-50ED41506B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5C0C0A0-F176-F2AE-6277-70B6AA9D1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A3737-7DBC-4464-A862-A7B0A43DCBDC}" type="datetimeFigureOut">
              <a:rPr lang="pt-BR" smtClean="0"/>
              <a:t>08/08/2025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4484254-C6F8-8A39-A0BC-625B4C7CF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AB5D0CD-9518-BC14-98D8-6C08ED1EF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C974D-C678-4A9C-A635-9EFBD88181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1686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82CD79-644B-A3CD-67ED-34AC1C81D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2A491EA-F3B0-B7D4-AF97-90B14BE30D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F4FFF47-E680-9525-C1E9-9C134D96E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A3737-7DBC-4464-A862-A7B0A43DCBDC}" type="datetimeFigureOut">
              <a:rPr lang="pt-BR" smtClean="0"/>
              <a:t>08/08/2025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0576149-7773-CA08-3922-59E4DF43C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8A57788-BA2A-5E86-90CB-9AF17DE31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C974D-C678-4A9C-A635-9EFBD88181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3822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C0C9D5A9-8D02-1CBD-3D69-10BB1405BC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3CC4FA6-1D49-9C16-14E0-A6EC902483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273F5A4-CB57-5126-486C-E596DABDD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A3737-7DBC-4464-A862-A7B0A43DCBDC}" type="datetimeFigureOut">
              <a:rPr lang="pt-BR" smtClean="0"/>
              <a:t>08/08/2025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294D2A3-B102-0834-61E3-75DD86A49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A34D446-8641-150D-8926-BA5A6A41D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C974D-C678-4A9C-A635-9EFBD88181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656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3C0215-C808-C902-0FE9-C5881DC75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6327505-531B-8C27-1075-6D1F7CAC6E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9AE743C-17CF-F37A-B97F-20E439F2E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A3737-7DBC-4464-A862-A7B0A43DCBDC}" type="datetimeFigureOut">
              <a:rPr lang="pt-BR" smtClean="0"/>
              <a:t>08/08/2025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066C2CA-A2AE-B9BD-501C-DCB1F039F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5FD60DA-58E0-3B47-EE4F-08F31A59E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C974D-C678-4A9C-A635-9EFBD88181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9441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169F8E-8181-7290-4836-D26DA5B2C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A2E4636-CA47-2543-71C5-86797E361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71F3F0B-FA86-1CCF-927E-4E116AD55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A3737-7DBC-4464-A862-A7B0A43DCBDC}" type="datetimeFigureOut">
              <a:rPr lang="pt-BR" smtClean="0"/>
              <a:t>08/08/2025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13A9C48-3AFD-37C8-AC98-F9CAE57C0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C5FC06D-DE74-ED9A-CC11-1111FBDE6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C974D-C678-4A9C-A635-9EFBD88181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3185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36F5D93-55A7-AA57-C46E-7E38C017B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BC941C2-81CE-700F-9679-84A0F8291B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17DCBA4-EEE3-6AB8-4DEC-4B65A5849C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5F31E3A-5C17-09A6-5556-2080B3694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A3737-7DBC-4464-A862-A7B0A43DCBDC}" type="datetimeFigureOut">
              <a:rPr lang="pt-BR" smtClean="0"/>
              <a:t>08/08/2025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912B19C-8722-126C-A6FF-9F0FF0850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714D62A-8BE6-041B-D235-0FA08A075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C974D-C678-4A9C-A635-9EFBD88181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1690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293BCEA-2B02-7659-B0DD-AFF4DB22B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B1640C0-7FCD-8DEC-2187-5BEC0FB1D4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CC439E0-EB35-14D5-2646-8D4A54EF12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2FC9C69-6A0C-B0EF-26B5-4F6F8D863A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13E84198-BA8B-9172-7D04-2A4B581F99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861E44B-6BE9-186F-C09E-FD9CBAF9C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A3737-7DBC-4464-A862-A7B0A43DCBDC}" type="datetimeFigureOut">
              <a:rPr lang="pt-BR" smtClean="0"/>
              <a:t>08/08/2025</a:t>
            </a:fld>
            <a:endParaRPr lang="pt-B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D07BFC13-A694-5DF8-07DC-004F4E855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A064A2DB-A08A-2C75-3C9E-A16CD5711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C974D-C678-4A9C-A635-9EFBD88181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2973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675047C-112B-E6A1-4C1F-88F9C9AD0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D0ACDD87-0485-BE11-A7CA-AEB6F17AD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A3737-7DBC-4464-A862-A7B0A43DCBDC}" type="datetimeFigureOut">
              <a:rPr lang="pt-BR" smtClean="0"/>
              <a:t>08/08/2025</a:t>
            </a:fld>
            <a:endParaRPr lang="pt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74995D06-2C9C-B13D-E8E8-F4CA04BED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D05DE77-1EB7-5697-75DF-8FF8BCF3E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C974D-C678-4A9C-A635-9EFBD88181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1679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59CE7544-0751-C166-16A7-9083EAC6C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A3737-7DBC-4464-A862-A7B0A43DCBDC}" type="datetimeFigureOut">
              <a:rPr lang="pt-BR" smtClean="0"/>
              <a:t>08/08/2025</a:t>
            </a:fld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C2DBFB1E-7F55-B1D9-35C9-84BFF7074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7B11E5A-2346-9987-AE7A-4DCA42B9B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C974D-C678-4A9C-A635-9EFBD88181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3775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B529BF-8D36-A344-9744-B69C9DBE4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6EA4B75-4164-880E-FE4C-1E98598CE4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43C91D9-B6EB-D7E9-F01B-D3474DCDA6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D3F0861-9D05-75DD-4A8C-27A2C0AA7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A3737-7DBC-4464-A862-A7B0A43DCBDC}" type="datetimeFigureOut">
              <a:rPr lang="pt-BR" smtClean="0"/>
              <a:t>08/08/2025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A3BC706-C1D9-B543-AAD8-B9D9F7771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0183C5B-0F9E-E408-D41C-E82F55B40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C974D-C678-4A9C-A635-9EFBD88181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4314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C853C32-2D56-C089-DCE7-39ACFFF5F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B81A97C6-349B-B900-0782-5E4AC59B1A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63AD8A3-BE9F-B523-36A6-70D1BC89ED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2DA404B-A242-F75A-6E5E-2C8E0F54E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A3737-7DBC-4464-A862-A7B0A43DCBDC}" type="datetimeFigureOut">
              <a:rPr lang="pt-BR" smtClean="0"/>
              <a:t>08/08/2025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EA802B9-B350-ECB4-C7A1-CA1D9BDEF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6674A58-2BBF-A90B-5315-338B153A4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C974D-C678-4A9C-A635-9EFBD88181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183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C04D658D-0598-A967-672F-559AEDF65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8CC85BE-A3F3-FCE7-8B29-FAC3479A81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E2F0F62-15FF-7EFD-9053-3D21471A97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5A3737-7DBC-4464-A862-A7B0A43DCBDC}" type="datetimeFigureOut">
              <a:rPr lang="pt-BR" smtClean="0"/>
              <a:t>08/08/2025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DE958F5-3570-7BFD-9653-F589647B57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CA36FFF-460B-8706-A225-0734804619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FC974D-C678-4A9C-A635-9EFBD88181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6580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een and white card with a picture of a person&#10;&#10;AI-generated content may be incorrect.">
            <a:extLst>
              <a:ext uri="{FF2B5EF4-FFF2-40B4-BE49-F238E27FC236}">
                <a16:creationId xmlns:a16="http://schemas.microsoft.com/office/drawing/2014/main" xmlns="" id="{BE8C1EFC-EC34-A92F-E5B3-CED3DE0A6E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" y="428"/>
            <a:ext cx="12190476" cy="68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065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F31BC4A-F247-5524-919A-2B29923F31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white rectangular frame with green border&#10;&#10;AI-generated content may be incorrect.">
            <a:extLst>
              <a:ext uri="{FF2B5EF4-FFF2-40B4-BE49-F238E27FC236}">
                <a16:creationId xmlns:a16="http://schemas.microsoft.com/office/drawing/2014/main" xmlns="" id="{7A506BC3-D400-23AA-1B6B-2DC7E8D208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" y="428"/>
            <a:ext cx="12190476" cy="68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430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Cileide Zanotti</dc:creator>
  <cp:lastModifiedBy>sme-06</cp:lastModifiedBy>
  <cp:revision>2</cp:revision>
  <dcterms:created xsi:type="dcterms:W3CDTF">2025-07-30T16:44:21Z</dcterms:created>
  <dcterms:modified xsi:type="dcterms:W3CDTF">2025-08-08T15:28:29Z</dcterms:modified>
</cp:coreProperties>
</file>